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4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B3423A6-2C0A-4034-9B21-1AF9DB81FC4C}" type="datetimeFigureOut">
              <a:rPr lang="en-MY" smtClean="0"/>
              <a:pPr/>
              <a:t>18/5/2015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773249"/>
            <a:ext cx="5257800" cy="3298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MY" dirty="0" smtClean="0"/>
              <a:t/>
            </a:r>
            <a:br>
              <a:rPr lang="en-MY" dirty="0" smtClean="0"/>
            </a:br>
            <a:r>
              <a:rPr lang="en-US" b="1" dirty="0" smtClean="0"/>
              <a:t>PROSES EXPORT REKOD SECARA “</a:t>
            </a:r>
            <a:r>
              <a:rPr lang="en-US" b="1" i="1" dirty="0" smtClean="0"/>
              <a:t>BATCH PROCESSING”</a:t>
            </a:r>
            <a:r>
              <a:rPr lang="en-MY" dirty="0" smtClean="0"/>
              <a:t/>
            </a:r>
            <a:br>
              <a:rPr lang="en-MY" dirty="0" smtClean="0"/>
            </a:br>
            <a:endParaRPr lang="en-MY" dirty="0"/>
          </a:p>
        </p:txBody>
      </p:sp>
      <p:pic>
        <p:nvPicPr>
          <p:cNvPr id="4" name="Picture 6" descr="http://www.pnm.my/sirihpinang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371163"/>
          </a:xfrm>
          <a:prstGeom prst="rect">
            <a:avLst/>
          </a:prstGeom>
          <a:noFill/>
        </p:spPr>
      </p:pic>
      <p:pic>
        <p:nvPicPr>
          <p:cNvPr id="5" name="Picture 4" descr="https://encrypted-tbn0.gstatic.com/images?q=tbn:ANd9GcRBsHKXqhO9PrWq_yZAKnlAnWNJepcjOJkt8DmJ7SpyjvjkYONY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1156688" cy="10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8. Report </a:t>
            </a:r>
            <a:r>
              <a:rPr lang="en-US" dirty="0" err="1" smtClean="0"/>
              <a:t>proses</a:t>
            </a:r>
            <a:r>
              <a:rPr lang="en-US" dirty="0" smtClean="0"/>
              <a:t> batch akan </a:t>
            </a:r>
            <a:r>
              <a:rPr lang="en-US" dirty="0" err="1" smtClean="0"/>
              <a:t>dipaparkan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MY" dirty="0" smtClean="0"/>
          </a:p>
          <a:p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5023"/>
          <a:stretch>
            <a:fillRect/>
          </a:stretch>
        </p:blipFill>
        <p:spPr bwMode="auto">
          <a:xfrm>
            <a:off x="911570" y="1590877"/>
            <a:ext cx="7589520" cy="405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IE5\2P45N4DL\MC90043447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828748" cy="3096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batch.</a:t>
            </a:r>
            <a:endParaRPr lang="en-MY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Tools &gt; Options &gt; Batch &gt; Apply &gt; Close</a:t>
            </a:r>
            <a:endParaRPr lang="en-MY" dirty="0" smtClean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91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-3328121">
            <a:off x="1967753" y="4794959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91680" y="3861048"/>
            <a:ext cx="2146424" cy="658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-2686815">
            <a:off x="1019350" y="3595282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1680" y="2204864"/>
            <a:ext cx="2376264" cy="12241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-4293903">
            <a:off x="5242890" y="4047126"/>
            <a:ext cx="925513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3968" y="2780928"/>
            <a:ext cx="2763838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32" name="Oval 74"/>
          <p:cNvSpPr>
            <a:spLocks noChangeArrowheads="1"/>
          </p:cNvSpPr>
          <p:nvPr/>
        </p:nvSpPr>
        <p:spPr bwMode="auto">
          <a:xfrm flipV="1">
            <a:off x="2771800" y="1772816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rekod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diedit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i="1" dirty="0" smtClean="0"/>
              <a:t>Local Save File/ Online Save File.</a:t>
            </a:r>
            <a:endParaRPr lang="en-MY" dirty="0" smtClean="0"/>
          </a:p>
          <a:p>
            <a:pPr lvl="0">
              <a:buNone/>
            </a:pPr>
            <a:r>
              <a:rPr lang="en-MY" dirty="0" smtClean="0"/>
              <a:t>	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Cataloging &gt; Search &gt; Local Save File/ Online Save File</a:t>
            </a:r>
            <a:endParaRPr lang="en-MY" dirty="0" smtClean="0"/>
          </a:p>
          <a:p>
            <a:endParaRPr lang="en-MY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b="4273"/>
          <a:stretch>
            <a:fillRect/>
          </a:stretch>
        </p:blipFill>
        <p:spPr bwMode="auto">
          <a:xfrm>
            <a:off x="1979712" y="2636912"/>
            <a:ext cx="60486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-3328121">
            <a:off x="1306777" y="3460020"/>
            <a:ext cx="1068570" cy="151836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3194"/>
          <a:stretch>
            <a:fillRect/>
          </a:stretch>
        </p:blipFill>
        <p:spPr bwMode="auto">
          <a:xfrm>
            <a:off x="831562" y="1670989"/>
            <a:ext cx="7955280" cy="432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OK</a:t>
            </a:r>
            <a:r>
              <a:rPr lang="en-US" dirty="0" smtClean="0"/>
              <a:t> pada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yang </a:t>
            </a:r>
            <a:r>
              <a:rPr lang="en-US" dirty="0" err="1" smtClean="0"/>
              <a:t>dibina</a:t>
            </a:r>
            <a:r>
              <a:rPr lang="en-US" dirty="0" smtClean="0"/>
              <a:t> pada </a:t>
            </a:r>
            <a:r>
              <a:rPr lang="en-US" b="1" i="1" dirty="0" smtClean="0"/>
              <a:t>Local Save File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r>
              <a:rPr lang="en-US" dirty="0" smtClean="0"/>
              <a:t>.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71802" y="2857496"/>
            <a:ext cx="3456384" cy="20853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16016" y="4857760"/>
            <a:ext cx="591445" cy="1428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91880" y="4857760"/>
            <a:ext cx="1105168" cy="99159"/>
          </a:xfrm>
          <a:prstGeom prst="rightArrow">
            <a:avLst>
              <a:gd name="adj1" fmla="val 50000"/>
              <a:gd name="adj2" fmla="val 211233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907704" y="2924944"/>
            <a:ext cx="1105168" cy="97723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</a:t>
            </a:r>
            <a:r>
              <a:rPr lang="en-US" dirty="0" err="1" smtClean="0"/>
              <a:t>rekod</a:t>
            </a:r>
            <a:r>
              <a:rPr lang="en-US" dirty="0" smtClean="0"/>
              <a:t>/ </a:t>
            </a:r>
            <a:r>
              <a:rPr lang="en-US" dirty="0" err="1" smtClean="0"/>
              <a:t>judul</a:t>
            </a:r>
            <a:r>
              <a:rPr lang="en-US" dirty="0" smtClean="0"/>
              <a:t> yang akan </a:t>
            </a:r>
            <a:r>
              <a:rPr lang="en-US" dirty="0" err="1" smtClean="0"/>
              <a:t>dibuat</a:t>
            </a:r>
            <a:r>
              <a:rPr lang="en-US" dirty="0" smtClean="0"/>
              <a:t> batch process </a:t>
            </a:r>
            <a:r>
              <a:rPr lang="en-US" dirty="0" err="1" smtClean="0"/>
              <a:t>dengan</a:t>
            </a:r>
            <a:r>
              <a:rPr lang="en-US" dirty="0" smtClean="0"/>
              <a:t> “highlight” </a:t>
            </a:r>
            <a:r>
              <a:rPr lang="en-US" dirty="0" err="1" smtClean="0"/>
              <a:t>rekod</a:t>
            </a:r>
            <a:r>
              <a:rPr lang="en-US" dirty="0" smtClean="0"/>
              <a:t> yang </a:t>
            </a:r>
            <a:r>
              <a:rPr lang="en-US" dirty="0" err="1" smtClean="0"/>
              <a:t>berkenaan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3571876"/>
            <a:ext cx="714348" cy="142876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" name="Picture 7"/>
          <p:cNvPicPr/>
          <p:nvPr/>
        </p:nvPicPr>
        <p:blipFill>
          <a:blip r:embed="rId2"/>
          <a:srcRect b="56250"/>
          <a:stretch>
            <a:fillRect/>
          </a:stretch>
        </p:blipFill>
        <p:spPr bwMode="auto">
          <a:xfrm>
            <a:off x="792778" y="1857364"/>
            <a:ext cx="7779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85786" y="3500438"/>
            <a:ext cx="7786742" cy="12144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 b="3869"/>
          <a:stretch>
            <a:fillRect/>
          </a:stretch>
        </p:blipFill>
        <p:spPr bwMode="auto">
          <a:xfrm>
            <a:off x="857224" y="1000108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Action &gt; Export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500166" y="4286257"/>
            <a:ext cx="568322" cy="71438"/>
          </a:xfrm>
          <a:prstGeom prst="rightArrow">
            <a:avLst>
              <a:gd name="adj1" fmla="val 50000"/>
              <a:gd name="adj2" fmla="val 211233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14546" y="4214818"/>
            <a:ext cx="1643074" cy="2143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14546" y="1214422"/>
            <a:ext cx="285752" cy="1428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r="29685" b="18145"/>
          <a:stretch>
            <a:fillRect/>
          </a:stretch>
        </p:blipFill>
        <p:spPr bwMode="auto">
          <a:xfrm>
            <a:off x="571472" y="1000108"/>
            <a:ext cx="7772400" cy="49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Klik</a:t>
            </a:r>
            <a:r>
              <a:rPr lang="en-US" dirty="0" smtClean="0"/>
              <a:t>  </a:t>
            </a:r>
            <a:r>
              <a:rPr lang="en-US" b="1" dirty="0" smtClean="0"/>
              <a:t>Batch &gt; Process Batch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928794" y="1285860"/>
            <a:ext cx="925512" cy="109538"/>
          </a:xfrm>
          <a:prstGeom prst="rightArrow">
            <a:avLst>
              <a:gd name="adj1" fmla="val 50000"/>
              <a:gd name="adj2" fmla="val 211231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28926" y="2000240"/>
            <a:ext cx="2000264" cy="2143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28926" y="1214422"/>
            <a:ext cx="285752" cy="2143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t="2991" b="20512"/>
          <a:stretch>
            <a:fillRect/>
          </a:stretch>
        </p:blipFill>
        <p:spPr bwMode="auto">
          <a:xfrm>
            <a:off x="914399" y="1219200"/>
            <a:ext cx="7559593" cy="471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0648"/>
            <a:ext cx="7620000" cy="6264696"/>
          </a:xfrm>
        </p:spPr>
        <p:txBody>
          <a:bodyPr/>
          <a:lstStyle/>
          <a:p>
            <a:pPr lvl="0" algn="just">
              <a:buNone/>
            </a:pPr>
            <a:r>
              <a:rPr lang="en-US" sz="1800" dirty="0" smtClean="0"/>
              <a:t>7.Pada </a:t>
            </a:r>
            <a:r>
              <a:rPr lang="en-US" sz="1800" dirty="0" err="1" smtClean="0"/>
              <a:t>paparan</a:t>
            </a:r>
            <a:r>
              <a:rPr lang="en-US" sz="1800" dirty="0" smtClean="0"/>
              <a:t> </a:t>
            </a:r>
            <a:r>
              <a:rPr lang="en-US" sz="1800" dirty="0" err="1" smtClean="0"/>
              <a:t>skrin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, </a:t>
            </a:r>
            <a:r>
              <a:rPr lang="en-US" sz="1800" dirty="0" err="1" smtClean="0"/>
              <a:t>tanda</a:t>
            </a:r>
            <a:r>
              <a:rPr lang="en-US" sz="1800" dirty="0" smtClean="0"/>
              <a:t> (√)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kotak</a:t>
            </a:r>
            <a:r>
              <a:rPr lang="en-US" sz="1800" dirty="0" smtClean="0"/>
              <a:t> </a:t>
            </a:r>
            <a:r>
              <a:rPr lang="en-US" sz="1800" dirty="0" err="1" smtClean="0"/>
              <a:t>DefaultBib.bib.db</a:t>
            </a:r>
            <a:r>
              <a:rPr lang="en-US" sz="1800" dirty="0" smtClean="0"/>
              <a:t> Local File.</a:t>
            </a:r>
            <a:r>
              <a:rPr lang="en-MY" sz="1800" dirty="0" smtClean="0"/>
              <a:t>  </a:t>
            </a:r>
            <a:r>
              <a:rPr lang="en-US" sz="1800" dirty="0" err="1" smtClean="0"/>
              <a:t>Tanda</a:t>
            </a:r>
            <a:r>
              <a:rPr lang="en-US" sz="1800" dirty="0" smtClean="0"/>
              <a:t>(√)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kotak</a:t>
            </a:r>
            <a:r>
              <a:rPr lang="en-US" sz="1800" dirty="0" smtClean="0"/>
              <a:t> </a:t>
            </a:r>
            <a:r>
              <a:rPr lang="en-US" sz="1800" b="1" dirty="0" smtClean="0"/>
              <a:t>Exports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Klik</a:t>
            </a:r>
            <a:r>
              <a:rPr lang="en-US" sz="1800" dirty="0" smtClean="0"/>
              <a:t> </a:t>
            </a:r>
            <a:r>
              <a:rPr lang="en-US" sz="1800" b="1" dirty="0" smtClean="0"/>
              <a:t>OK</a:t>
            </a:r>
            <a:r>
              <a:rPr lang="en-US" sz="1800" dirty="0" smtClean="0"/>
              <a:t>. </a:t>
            </a:r>
          </a:p>
          <a:p>
            <a:pPr lvl="0">
              <a:buNone/>
            </a:pPr>
            <a:endParaRPr lang="en-MY" dirty="0" smtClean="0"/>
          </a:p>
          <a:p>
            <a:endParaRPr lang="en-MY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5984" y="2928934"/>
            <a:ext cx="3814144" cy="2143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929190" y="5357826"/>
            <a:ext cx="646932" cy="2143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142976" y="2963860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-2180180">
            <a:off x="4013934" y="5843433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29058" y="4429132"/>
            <a:ext cx="428628" cy="2143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766717">
            <a:off x="3284744" y="4384105"/>
            <a:ext cx="581968" cy="52757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box </a:t>
            </a:r>
            <a:r>
              <a:rPr lang="en-US" sz="2400" i="1" dirty="0" smtClean="0"/>
              <a:t>File Exists </a:t>
            </a:r>
            <a:r>
              <a:rPr lang="en-US" sz="2400" dirty="0" smtClean="0"/>
              <a:t>,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b="1" dirty="0" smtClean="0"/>
              <a:t>Append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3274"/>
          <a:stretch>
            <a:fillRect/>
          </a:stretch>
        </p:blipFill>
        <p:spPr bwMode="auto">
          <a:xfrm>
            <a:off x="838200" y="1357298"/>
            <a:ext cx="7620000" cy="465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36951" t="37556" r="37711" b="39911"/>
          <a:stretch>
            <a:fillRect/>
          </a:stretch>
        </p:blipFill>
        <p:spPr bwMode="auto">
          <a:xfrm>
            <a:off x="3214678" y="3143248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25200" y="4286256"/>
            <a:ext cx="718370" cy="2857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690986">
            <a:off x="4073656" y="4087003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B2E9F2"/>
      </a:accent1>
      <a:accent2>
        <a:srgbClr val="009DD9"/>
      </a:accent2>
      <a:accent3>
        <a:srgbClr val="0BD0D9"/>
      </a:accent3>
      <a:accent4>
        <a:srgbClr val="B2E9F2"/>
      </a:accent4>
      <a:accent5>
        <a:srgbClr val="7CCA62"/>
      </a:accent5>
      <a:accent6>
        <a:srgbClr val="B2E9F2"/>
      </a:accent6>
      <a:hlink>
        <a:srgbClr val="76D9E8"/>
      </a:hlink>
      <a:folHlink>
        <a:srgbClr val="85DFD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163</TotalTime>
  <Words>132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Theme4</vt:lpstr>
      <vt:lpstr>  PROSES EXPORT REKOD SECARA “BATCH PROCESSING” </vt:lpstr>
      <vt:lpstr>Slide 2</vt:lpstr>
      <vt:lpstr>Slide 3</vt:lpstr>
      <vt:lpstr>Slide 4</vt:lpstr>
      <vt:lpstr>Slide 5</vt:lpstr>
      <vt:lpstr>Slide 6</vt:lpstr>
      <vt:lpstr>Slide 7</vt:lpstr>
      <vt:lpstr>Slide 8</vt:lpstr>
      <vt:lpstr>Jika keluar box File Exists , perlu klik pada Append   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EXPORT REKOD SECARA “BATCH PROCESSING”</dc:title>
  <dc:creator>User</dc:creator>
  <cp:lastModifiedBy>Vista</cp:lastModifiedBy>
  <cp:revision>21</cp:revision>
  <dcterms:created xsi:type="dcterms:W3CDTF">2014-04-21T10:21:42Z</dcterms:created>
  <dcterms:modified xsi:type="dcterms:W3CDTF">2015-05-18T16:02:37Z</dcterms:modified>
</cp:coreProperties>
</file>